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238" r:id="rId3"/>
    <p:sldId id="1239" r:id="rId4"/>
    <p:sldId id="1243" r:id="rId5"/>
    <p:sldId id="1246" r:id="rId6"/>
    <p:sldId id="1240" r:id="rId7"/>
    <p:sldId id="1247" r:id="rId8"/>
    <p:sldId id="1249" r:id="rId9"/>
    <p:sldId id="1251" r:id="rId10"/>
    <p:sldId id="1254" r:id="rId11"/>
    <p:sldId id="1255" r:id="rId12"/>
    <p:sldId id="1256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E4F1DE"/>
    <a:srgbClr val="00AEEF"/>
    <a:srgbClr val="F38928"/>
    <a:srgbClr val="FBC9BC"/>
    <a:srgbClr val="FEE2D1"/>
    <a:srgbClr val="F36821"/>
    <a:srgbClr val="D3ECE9"/>
    <a:srgbClr val="E6E1E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抛体运动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en-US" altLang="zh-CN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 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曲线运动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453" y="2564904"/>
            <a:ext cx="720080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合力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、速度、轨迹之间的关系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合力与轨迹的关系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）物体做曲线运动时，其轨迹向合力所指的一侧弯曲，即合力的方向总是指向运动轨迹的凹侧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）曲线运动的轨迹夹在速度方向和合力方向之间， 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4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25268"/>
            <a:ext cx="978777" cy="343491"/>
          </a:xfrm>
          <a:prstGeom prst="rect">
            <a:avLst/>
          </a:prstGeom>
        </p:spPr>
      </p:pic>
      <p:pic>
        <p:nvPicPr>
          <p:cNvPr id="5" name="fr463.jpg" descr="id:21474894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04872" y="3717032"/>
            <a:ext cx="3460691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4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99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合力方向与速率变化的关系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r464.jpg" descr="id:21474894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974" y="2056616"/>
            <a:ext cx="3943350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04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2644"/>
            <a:ext cx="11485848" cy="34163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某航展上一架飞机正在竖直面内沿如图所示的轨迹向上加速爬升，此时飞机所受的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可能是（</a:t>
            </a:r>
            <a:r>
              <a:rPr lang="zh-CN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4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773" y="980728"/>
            <a:ext cx="995045" cy="320040"/>
          </a:xfrm>
          <a:prstGeom prst="rect">
            <a:avLst/>
          </a:prstGeom>
        </p:spPr>
      </p:pic>
      <p:pic>
        <p:nvPicPr>
          <p:cNvPr id="4" name="fr464a.jpg" descr="id:21474895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471470" y="1916832"/>
            <a:ext cx="3089910" cy="22205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58902" y="14823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2782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由题意可知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飞机所受的合力的方向指向轨迹的凹侧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</a:t>
            </a:r>
            <a:r>
              <a:rPr lang="zh-CN" altLang="zh-CN" b="1" u="wavy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合力与速度夹角为锐角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可知飞机所受的合力可能是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8944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3" y="4439392"/>
            <a:ext cx="792088" cy="282256"/>
          </a:xfrm>
          <a:prstGeom prst="rect">
            <a:avLst/>
          </a:prstGeom>
        </p:spPr>
      </p:pic>
      <p:pic>
        <p:nvPicPr>
          <p:cNvPr id="8" name="箭头右.eps" descr="id:214748951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22598" y="5302196"/>
            <a:ext cx="320218" cy="25191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54646" y="5230941"/>
            <a:ext cx="15776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加速爬升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42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曲线运动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的速度方向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曲线运动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轨迹是曲线的运动称为曲线运动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切线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如图所示，过曲线上的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两点作曲线的割线，当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点非常非常接近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点时，这条割线就叫作曲线在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点的切线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3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01833"/>
            <a:ext cx="6834483" cy="590618"/>
          </a:xfrm>
          <a:prstGeom prst="rect">
            <a:avLst/>
          </a:prstGeom>
        </p:spPr>
      </p:pic>
      <p:pic>
        <p:nvPicPr>
          <p:cNvPr id="4" name="知识点1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628800"/>
            <a:ext cx="1309370" cy="361950"/>
          </a:xfrm>
          <a:prstGeom prst="rect">
            <a:avLst/>
          </a:prstGeom>
        </p:spPr>
      </p:pic>
      <p:pic>
        <p:nvPicPr>
          <p:cNvPr id="5" name="fr462.jpg" descr="id:21474894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22998" y="4865204"/>
            <a:ext cx="3118620" cy="173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3730779"/>
            <a:ext cx="1296144" cy="3600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7534" y="2060848"/>
            <a:ext cx="1296144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684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速度方向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质点在某一点的速度方向，沿曲线（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运动轨迹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）在这一点的切线方向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速度是矢量，既有大小，又有方向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由于曲线运动中速度的方向是变化的，所以曲线运动是变速运动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做曲线运动的条件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受力情况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由于曲线运动是变速运动，所以做曲线运动的物体加速度一定不为零，即物体所受的合力一定不为零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动力学角度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当物体所受合力的方向与它的速度方向不在同一直线上时，物体做曲线运动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运动学角度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当物体的加速度方向与速度方向不在同一直线上时，物体做曲线运动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4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69285"/>
            <a:ext cx="1224136" cy="3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69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物体运动的分类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）按轨迹分：直线运动、曲线运动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）按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）分：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）恒定且不为零，为匀变速运动；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）变化为非匀变速运动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802012"/>
            <a:ext cx="6185631" cy="534546"/>
          </a:xfrm>
          <a:prstGeom prst="rect">
            <a:avLst/>
          </a:prstGeom>
        </p:spPr>
      </p:pic>
      <p:pic>
        <p:nvPicPr>
          <p:cNvPr id="4" name="要点1.eps" descr="id:21474894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5" y="1770906"/>
            <a:ext cx="936104" cy="32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物体做曲线运动的条件及特点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616371"/>
              </p:ext>
            </p:extLst>
          </p:nvPr>
        </p:nvGraphicFramePr>
        <p:xfrm>
          <a:off x="360855" y="1901349"/>
          <a:ext cx="11468704" cy="3562350"/>
        </p:xfrm>
        <a:graphic>
          <a:graphicData uri="http://schemas.openxmlformats.org/drawingml/2006/table">
            <a:tbl>
              <a:tblPr firstRow="1" firstCol="1" bandRow="1"/>
              <a:tblGrid>
                <a:gridCol w="1236327">
                  <a:extLst>
                    <a:ext uri="{9D8B030D-6E8A-4147-A177-3AD203B41FA5}">
                      <a16:colId xmlns:a16="http://schemas.microsoft.com/office/drawing/2014/main" val="1838579763"/>
                    </a:ext>
                  </a:extLst>
                </a:gridCol>
                <a:gridCol w="10232377">
                  <a:extLst>
                    <a:ext uri="{9D8B030D-6E8A-4147-A177-3AD203B41FA5}">
                      <a16:colId xmlns:a16="http://schemas.microsoft.com/office/drawing/2014/main" val="3254722828"/>
                    </a:ext>
                  </a:extLst>
                </a:gridCol>
              </a:tblGrid>
              <a:tr h="7359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条件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物体所受合力的方向跟它的速度方向不在同一直线上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352477"/>
                  </a:ext>
                </a:extLst>
              </a:tr>
              <a:tr h="28263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轨迹是一条曲线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物体在某一点的速度方向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沿曲线在这一点的切线方向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曲线运动的速度方向时刻在改变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所以是变速运动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一定有加速度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合力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始终指向运动轨迹的凹侧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5728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）物体受几个共点恒力作用恰好做匀速直线运动，若突然撤去其中某个力，则它可能做（</a:t>
            </a:r>
            <a:r>
              <a:rPr lang="zh-CN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匀速直线运动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匀加速直线运动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匀减速直线运动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加速度恒定的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曲线运动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4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730521"/>
            <a:ext cx="1105535" cy="3562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115719" y="2086756"/>
            <a:ext cx="8354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 dirty="0">
                <a:cs typeface="Times New Roman" panose="02020603050405020304" pitchFamily="18" charset="0"/>
              </a:rPr>
              <a:t>BCD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04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做匀速直线运动的物体受到几个力的作用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这几个力一定是平衡力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如果其中的一个力突然消失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则剩余的几个力的合力与撤去的力等大、反向、共线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这个合力恒定不变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则物体不可能做匀速直线运动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若物体的速度方向与此合力方向相同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则物体将做匀加速直线运动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若物体的速度方向与此合力方向相反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则物体将做匀减速直线运动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当剩余几个力的合力与速度不共线时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物体做曲线运动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由于合力恒定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故加速度恒定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即物体做加速度恒定的曲线运动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4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3" y="1326435"/>
            <a:ext cx="792088" cy="2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69284"/>
            <a:ext cx="11485848" cy="3583852"/>
          </a:xfrm>
          <a:prstGeom prst="rect">
            <a:avLst/>
          </a:prstGeom>
        </p:spPr>
      </p:pic>
      <p:pic>
        <p:nvPicPr>
          <p:cNvPr id="3" name="顿有所悟.eps" descr="id:21474894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2238" y="1070842"/>
            <a:ext cx="1624330" cy="356235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98973"/>
              </p:ext>
            </p:extLst>
          </p:nvPr>
        </p:nvGraphicFramePr>
        <p:xfrm>
          <a:off x="360854" y="1532003"/>
          <a:ext cx="11468704" cy="2833101"/>
        </p:xfrm>
        <a:graphic>
          <a:graphicData uri="http://schemas.openxmlformats.org/drawingml/2006/table">
            <a:tbl>
              <a:tblPr firstRow="1" firstCol="1" bandRow="1"/>
              <a:tblGrid>
                <a:gridCol w="2998048">
                  <a:extLst>
                    <a:ext uri="{9D8B030D-6E8A-4147-A177-3AD203B41FA5}">
                      <a16:colId xmlns:a16="http://schemas.microsoft.com/office/drawing/2014/main" val="2585391347"/>
                    </a:ext>
                  </a:extLst>
                </a:gridCol>
                <a:gridCol w="8470656">
                  <a:extLst>
                    <a:ext uri="{9D8B030D-6E8A-4147-A177-3AD203B41FA5}">
                      <a16:colId xmlns:a16="http://schemas.microsoft.com/office/drawing/2014/main" val="590692661"/>
                    </a:ext>
                  </a:extLst>
                </a:gridCol>
              </a:tblGrid>
              <a:tr h="2992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合力为零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物体做匀速直线运动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731646"/>
                  </a:ext>
                </a:extLst>
              </a:tr>
              <a:tr h="59845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合力与速度共线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物体做直线运动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合力恒定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物体做匀变速直线运动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140756"/>
                  </a:ext>
                </a:extLst>
              </a:tr>
              <a:tr h="59845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合力不恒定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物体做非匀变速直线运动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812361"/>
                  </a:ext>
                </a:extLst>
              </a:tr>
              <a:tr h="59845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合力与速度不共线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物体做曲线运动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合力恒定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物体做匀变速曲线运动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508766"/>
                  </a:ext>
                </a:extLst>
              </a:tr>
              <a:tr h="59845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合力不恒定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物体做非匀变速曲线运动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014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188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564</Words>
  <Application>Microsoft Office PowerPoint</Application>
  <PresentationFormat>自定义</PresentationFormat>
  <Paragraphs>56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574</cp:revision>
  <dcterms:created xsi:type="dcterms:W3CDTF">2020-11-06T05:24:00Z</dcterms:created>
  <dcterms:modified xsi:type="dcterms:W3CDTF">2025-11-01T11:34:04Z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